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1" r:id="rId9"/>
    <p:sldId id="262" r:id="rId10"/>
    <p:sldId id="263" r:id="rId11"/>
    <p:sldId id="264" r:id="rId12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2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36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52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2917" y="0"/>
            <a:ext cx="578748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89" y="26010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Nmap </a:t>
            </a:r>
            <a:r>
              <a:rPr lang="en-US" sz="4450" b="1" dirty="0" err="1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SearchSploit</a:t>
            </a:r>
            <a:endParaRPr lang="en-US" sz="4450" b="1" dirty="0">
              <a:solidFill>
                <a:srgbClr val="FFFFFF"/>
              </a:solidFill>
              <a:latin typeface="Inter Bold" pitchFamily="34" charset="0"/>
              <a:ea typeface="Inter Bold" pitchFamily="34" charset="-122"/>
              <a:cs typeface="Inter Bold" pitchFamily="34" charset="-120"/>
            </a:endParaRPr>
          </a:p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                       Automation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Automated Vulnerability Scanning &amp; Exploit Lookup with PDF Reporting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47324"/>
            <a:ext cx="530363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Troubleshooting Tips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2493526"/>
            <a:ext cx="130428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Common issues and how to resolve them.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93790" y="3049786"/>
            <a:ext cx="2173724" cy="1176099"/>
          </a:xfrm>
          <a:prstGeom prst="roundRect">
            <a:avLst>
              <a:gd name="adj" fmla="val 729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22" y="3458408"/>
            <a:ext cx="287060" cy="35873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171587" y="3253859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Modules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3171587" y="3695105"/>
            <a:ext cx="4657368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Install missing packages (e.g., </a:t>
            </a: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pip3 install fpdf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).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069550" y="4216360"/>
            <a:ext cx="10665023" cy="11430"/>
          </a:xfrm>
          <a:prstGeom prst="roundRect">
            <a:avLst>
              <a:gd name="adj" fmla="val 750139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93790" y="4327922"/>
            <a:ext cx="4347567" cy="1176099"/>
          </a:xfrm>
          <a:prstGeom prst="roundRect">
            <a:avLst>
              <a:gd name="adj" fmla="val 729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043" y="4736544"/>
            <a:ext cx="287060" cy="358735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45430" y="453199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Sudo Privileges</a:t>
            </a:r>
            <a:endParaRPr lang="en-US" sz="2000" dirty="0"/>
          </a:p>
        </p:txBody>
      </p:sp>
      <p:sp>
        <p:nvSpPr>
          <p:cNvPr id="12" name="Text 8"/>
          <p:cNvSpPr/>
          <p:nvPr/>
        </p:nvSpPr>
        <p:spPr>
          <a:xfrm>
            <a:off x="5345430" y="4973241"/>
            <a:ext cx="31049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Always run the script with </a:t>
            </a:r>
            <a:r>
              <a:rPr lang="en-US" sz="160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sudo</a:t>
            </a: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243393" y="5494496"/>
            <a:ext cx="8491180" cy="11430"/>
          </a:xfrm>
          <a:prstGeom prst="roundRect">
            <a:avLst>
              <a:gd name="adj" fmla="val 750139"/>
            </a:avLst>
          </a:prstGeom>
          <a:solidFill>
            <a:srgbClr val="2A19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793790" y="5606058"/>
            <a:ext cx="6521410" cy="1176099"/>
          </a:xfrm>
          <a:prstGeom prst="roundRect">
            <a:avLst>
              <a:gd name="adj" fmla="val 729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0965" y="6014680"/>
            <a:ext cx="287060" cy="35873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519273" y="5810131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 Paths</a:t>
            </a:r>
            <a:endParaRPr lang="en-US" sz="2000" dirty="0"/>
          </a:p>
        </p:txBody>
      </p:sp>
      <p:sp>
        <p:nvSpPr>
          <p:cNvPr id="17" name="Text 12"/>
          <p:cNvSpPr/>
          <p:nvPr/>
        </p:nvSpPr>
        <p:spPr>
          <a:xfrm>
            <a:off x="7519273" y="6251377"/>
            <a:ext cx="4707612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Nmap and SearchSploit are in your PATH.</a:t>
            </a:r>
            <a:endParaRPr lang="en-US" sz="16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65209-6F95-D842-AFE0-F14E93471F5C}"/>
              </a:ext>
            </a:extLst>
          </p:cNvPr>
          <p:cNvSpPr/>
          <p:nvPr/>
        </p:nvSpPr>
        <p:spPr>
          <a:xfrm>
            <a:off x="12567424" y="7471317"/>
            <a:ext cx="1984917" cy="646771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85562"/>
            <a:ext cx="544472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Future Enhancements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93790" y="1629608"/>
            <a:ext cx="7556421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Ongoing development for advanced capabilities.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93790" y="2185868"/>
            <a:ext cx="204073" cy="1224796"/>
          </a:xfrm>
          <a:prstGeom prst="roundRect">
            <a:avLst>
              <a:gd name="adj" fmla="val 4201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201936" y="2389942"/>
            <a:ext cx="26634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CVE Severity Scoring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201936" y="2831187"/>
            <a:ext cx="7148274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 with vulnerability databases.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99899" y="3563660"/>
            <a:ext cx="204073" cy="1224796"/>
          </a:xfrm>
          <a:prstGeom prst="roundRect">
            <a:avLst>
              <a:gd name="adj" fmla="val 4201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508046" y="376773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HTML Reports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508046" y="4208978"/>
            <a:ext cx="6842165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Dynamic and interactive reporting options.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406128" y="4941451"/>
            <a:ext cx="204073" cy="1224796"/>
          </a:xfrm>
          <a:prstGeom prst="roundRect">
            <a:avLst>
              <a:gd name="adj" fmla="val 4201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814274" y="5145524"/>
            <a:ext cx="2744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Metasploit Integration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814274" y="5586770"/>
            <a:ext cx="6535936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Automate exploit testing and validation.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712357" y="6319242"/>
            <a:ext cx="204073" cy="1224796"/>
          </a:xfrm>
          <a:prstGeom prst="roundRect">
            <a:avLst>
              <a:gd name="adj" fmla="val 42015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2120503" y="6523315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Performance Boosts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2120503" y="6964561"/>
            <a:ext cx="6229707" cy="326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Multi-threaded scanning and searching.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893"/>
            <a:ext cx="6426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Introduction to the Tool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47983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Streamlining vulnerability assessment processes.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09788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140393"/>
            <a:ext cx="340162" cy="4252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30906" y="3175754"/>
            <a:ext cx="2906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Automated Scanning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6661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Efficiently identifies network vulnerabilities.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793790" y="448270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860" y="4525208"/>
            <a:ext cx="340162" cy="42529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45605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Exploit Lookup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530906" y="5050988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with SearchSploit for relevant exploits.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586751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910024"/>
            <a:ext cx="340162" cy="42529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59453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PDF Reporting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530906" y="64358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comprehensive and shareable reports.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12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Features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77534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Powerful options for tailored vulnerability scans.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6202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Nmap Scan Control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20135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User-selectable timing templates (T1-T5)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064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Flexible port scan options (all or common)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81156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Aggressive scan (-A) and service version (-sV) detection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3620214"/>
            <a:ext cx="34830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Integrated Exploit Search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332928" y="420135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Extracts services and versions from Nmap XML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50064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Searches SearchSploit for relevant exploits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620214"/>
            <a:ext cx="30613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Reporting &amp; Privileges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420135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Generates detailed PDF reports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643557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Requires sudo for full scanning capabilities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D0DB19-87E7-E073-32E6-552E669DC50C}"/>
              </a:ext>
            </a:extLst>
          </p:cNvPr>
          <p:cNvSpPr/>
          <p:nvPr/>
        </p:nvSpPr>
        <p:spPr>
          <a:xfrm>
            <a:off x="12567424" y="7471317"/>
            <a:ext cx="1984917" cy="646771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191" y="603647"/>
            <a:ext cx="5583198" cy="6516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System Requirements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768191" y="1568053"/>
            <a:ext cx="7607618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Ensure your environment is ready for deployment.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68191" y="2136100"/>
            <a:ext cx="7607618" cy="1216462"/>
          </a:xfrm>
          <a:prstGeom prst="roundRect">
            <a:avLst>
              <a:gd name="adj" fmla="val 72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984290" y="2352199"/>
            <a:ext cx="260663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Python 3.6+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84290" y="2802969"/>
            <a:ext cx="717542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Modern Python version for script execution.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68191" y="3561040"/>
            <a:ext cx="7607618" cy="1216462"/>
          </a:xfrm>
          <a:prstGeom prst="roundRect">
            <a:avLst>
              <a:gd name="adj" fmla="val 72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84290" y="3777139"/>
            <a:ext cx="2606635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Nmap Installed</a:t>
            </a:r>
            <a:endParaRPr lang="en-US" sz="2050" dirty="0"/>
          </a:p>
        </p:txBody>
      </p:sp>
      <p:sp>
        <p:nvSpPr>
          <p:cNvPr id="10" name="Text 7"/>
          <p:cNvSpPr/>
          <p:nvPr/>
        </p:nvSpPr>
        <p:spPr>
          <a:xfrm>
            <a:off x="984290" y="4227909"/>
            <a:ext cx="717542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discovery and security auditing tool.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68191" y="4985980"/>
            <a:ext cx="7607618" cy="1216462"/>
          </a:xfrm>
          <a:prstGeom prst="roundRect">
            <a:avLst>
              <a:gd name="adj" fmla="val 72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84290" y="5202079"/>
            <a:ext cx="2777371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SearchSploit Installed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984290" y="5652849"/>
            <a:ext cx="717542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Exploit-DB command line search tool.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68191" y="6410920"/>
            <a:ext cx="7607618" cy="1216462"/>
          </a:xfrm>
          <a:prstGeom prst="roundRect">
            <a:avLst>
              <a:gd name="adj" fmla="val 7200"/>
            </a:avLst>
          </a:prstGeom>
          <a:solidFill>
            <a:srgbClr val="110080"/>
          </a:solidFill>
          <a:ln w="7620">
            <a:solidFill>
              <a:srgbClr val="2A199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984290" y="6627019"/>
            <a:ext cx="2661642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fpdf Python Package</a:t>
            </a:r>
            <a:endParaRPr lang="en-US" sz="2050" dirty="0"/>
          </a:p>
        </p:txBody>
      </p:sp>
      <p:sp>
        <p:nvSpPr>
          <p:cNvPr id="16" name="Text 13"/>
          <p:cNvSpPr/>
          <p:nvPr/>
        </p:nvSpPr>
        <p:spPr>
          <a:xfrm>
            <a:off x="984290" y="7077789"/>
            <a:ext cx="7175421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Library for PDF document generation.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D57E7B-C316-633E-1591-59B97D6FCF71}"/>
              </a:ext>
            </a:extLst>
          </p:cNvPr>
          <p:cNvSpPr/>
          <p:nvPr/>
        </p:nvSpPr>
        <p:spPr>
          <a:xfrm>
            <a:off x="12567424" y="7471317"/>
            <a:ext cx="1984917" cy="646771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EDD3A-C7E4-8AEF-2A0F-E7021B881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04" y="553631"/>
            <a:ext cx="12745234" cy="712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330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EE921-E0DD-C782-C039-0BA1795D4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03111B-1D31-C103-43A3-934D66D9E5C9}"/>
              </a:ext>
            </a:extLst>
          </p:cNvPr>
          <p:cNvSpPr/>
          <p:nvPr/>
        </p:nvSpPr>
        <p:spPr>
          <a:xfrm>
            <a:off x="12567424" y="7471317"/>
            <a:ext cx="1984917" cy="646771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29BBD1-0CCB-5753-BC9A-E0336EFC2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356" y="591015"/>
            <a:ext cx="11022390" cy="670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2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DA73F-D526-21E7-8DE5-7A663FA68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6D2E46-ABE3-BDAA-B5BB-F839D82498BF}"/>
              </a:ext>
            </a:extLst>
          </p:cNvPr>
          <p:cNvSpPr/>
          <p:nvPr/>
        </p:nvSpPr>
        <p:spPr>
          <a:xfrm>
            <a:off x="12567424" y="7471317"/>
            <a:ext cx="1984917" cy="646771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F7AF24-59E3-17B4-5532-AE5057299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23" y="2378847"/>
            <a:ext cx="13458553" cy="263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08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4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Tool Usage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71380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Executing scans and understanding command line options.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331857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644253" y="5466517"/>
            <a:ext cx="21975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Run Command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644253" y="5956935"/>
            <a:ext cx="21975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sudo python3 nmap_searchsploit.py &lt;target&gt;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278" y="5331857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75741" y="5466517"/>
            <a:ext cx="219765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Timing Template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4975741" y="6311265"/>
            <a:ext cx="21976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Select scan aggressiveness (T1-T5).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5331857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307348" y="5466517"/>
            <a:ext cx="2197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Port Scan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8307348" y="5956935"/>
            <a:ext cx="21976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Choose all ports or common ports.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8491" y="5331857"/>
            <a:ext cx="566976" cy="56697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638955" y="5466517"/>
            <a:ext cx="21976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Example</a:t>
            </a:r>
            <a:endParaRPr lang="en-US" sz="2200" dirty="0"/>
          </a:p>
        </p:txBody>
      </p:sp>
      <p:sp>
        <p:nvSpPr>
          <p:cNvPr id="16" name="Text 9"/>
          <p:cNvSpPr/>
          <p:nvPr/>
        </p:nvSpPr>
        <p:spPr>
          <a:xfrm>
            <a:off x="11638955" y="5956935"/>
            <a:ext cx="21976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sudo python3 nmap_searchsploit.py 192.168.1.1</a:t>
            </a:r>
            <a:endParaRPr lang="en-US" sz="17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7FFF29E-0905-76E7-9590-F754EB5C9CA5}"/>
              </a:ext>
            </a:extLst>
          </p:cNvPr>
          <p:cNvSpPr/>
          <p:nvPr/>
        </p:nvSpPr>
        <p:spPr>
          <a:xfrm>
            <a:off x="12567424" y="7471317"/>
            <a:ext cx="1984917" cy="646771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20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How It Works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44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internal flow from scanning to exploit discovery.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1857256" y="3261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Nmap Scan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751659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Runs with selected options.</a:t>
            </a:r>
            <a:endParaRPr lang="en-US" sz="175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485555"/>
            <a:ext cx="339328" cy="42422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937790" y="3261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XML Parsing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937790" y="3751659"/>
            <a:ext cx="3898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Extracts services, versions.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874056"/>
            <a:ext cx="339328" cy="4242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937790" y="5532358"/>
            <a:ext cx="28629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SearchSploit Lookup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9937790" y="602277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Finds exploits by product and version.</a:t>
            </a:r>
            <a:endParaRPr lang="en-US" sz="17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6099929"/>
            <a:ext cx="339328" cy="42422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857256" y="5713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5E0D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Output Generation</a:t>
            </a:r>
            <a:endParaRPr lang="en-US" sz="2200" dirty="0"/>
          </a:p>
        </p:txBody>
      </p:sp>
      <p:sp>
        <p:nvSpPr>
          <p:cNvPr id="17" name="Text 9"/>
          <p:cNvSpPr/>
          <p:nvPr/>
        </p:nvSpPr>
        <p:spPr>
          <a:xfrm>
            <a:off x="793790" y="6204228"/>
            <a:ext cx="38987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Console, text, and PDF reports.</a:t>
            </a:r>
            <a:endParaRPr lang="en-US" sz="175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722483"/>
            <a:ext cx="4564975" cy="4564975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711428"/>
            <a:ext cx="339328" cy="4242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17A84C-6083-585D-F2E2-C49F2D468007}"/>
              </a:ext>
            </a:extLst>
          </p:cNvPr>
          <p:cNvSpPr/>
          <p:nvPr/>
        </p:nvSpPr>
        <p:spPr>
          <a:xfrm>
            <a:off x="12567424" y="7471317"/>
            <a:ext cx="1984917" cy="646771"/>
          </a:xfrm>
          <a:prstGeom prst="rect">
            <a:avLst/>
          </a:prstGeom>
          <a:solidFill>
            <a:srgbClr val="272525"/>
          </a:solidFill>
          <a:ln>
            <a:solidFill>
              <a:srgbClr val="27252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345</Words>
  <Application>Microsoft Office PowerPoint</Application>
  <PresentationFormat>Custom</PresentationFormat>
  <Paragraphs>79</Paragraphs>
  <Slides>11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Inter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mohammed abu yahya</cp:lastModifiedBy>
  <cp:revision>2</cp:revision>
  <dcterms:created xsi:type="dcterms:W3CDTF">2025-06-11T17:53:52Z</dcterms:created>
  <dcterms:modified xsi:type="dcterms:W3CDTF">2025-06-11T18:00:49Z</dcterms:modified>
</cp:coreProperties>
</file>